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919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3657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A855F7"/>
                </a:solidFill>
                <a:latin typeface="Arial"/>
              </a:defRPr>
            </a:pPr>
            <a:r>
              <a:t>A NOSSA EQUIPA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82296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Arial"/>
              </a:defRPr>
            </a:pPr>
            <a:r>
              <a:t>Formadores Especializados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55448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0">
                <a:solidFill>
                  <a:srgbClr val="F8FAFC"/>
                </a:solidFill>
                <a:latin typeface="Arial"/>
              </a:defRPr>
            </a:pPr>
            <a:r>
              <a:t>Profissionais com 10-25 anos de experiência em IA aplicada a negócios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48640" y="2103120"/>
            <a:ext cx="3566160" cy="2103120"/>
          </a:xfrm>
          <a:prstGeom prst="roundRect">
            <a:avLst/>
          </a:prstGeom>
          <a:solidFill>
            <a:srgbClr val="2D2D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731520" y="2423160"/>
            <a:ext cx="1097280" cy="109728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60120" y="2697479"/>
            <a:ext cx="640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Arial"/>
              </a:defRPr>
            </a:pPr>
            <a:r>
              <a:t>👤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20240" y="242316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Arial"/>
              </a:defRPr>
            </a:pPr>
            <a:r>
              <a:t>José Espregueira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0240" y="278892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855F7"/>
                </a:solidFill>
                <a:latin typeface="Arial"/>
              </a:defRPr>
            </a:pPr>
            <a:r>
              <a:t>CIO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20240" y="3154679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4748B"/>
                </a:solidFill>
                <a:latin typeface="Arial"/>
              </a:defRPr>
            </a:pPr>
            <a:r>
              <a:t>+20 anos indústria, logística, retalho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51959" y="2103120"/>
            <a:ext cx="3566160" cy="2103120"/>
          </a:xfrm>
          <a:prstGeom prst="roundRect">
            <a:avLst/>
          </a:prstGeom>
          <a:solidFill>
            <a:srgbClr val="2D2D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Oval 12"/>
          <p:cNvSpPr/>
          <p:nvPr/>
        </p:nvSpPr>
        <p:spPr>
          <a:xfrm>
            <a:off x="4434840" y="2423160"/>
            <a:ext cx="1097280" cy="109728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63440" y="2697479"/>
            <a:ext cx="640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Arial"/>
              </a:defRPr>
            </a:pPr>
            <a:r>
              <a:t>👤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23559" y="242316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Arial"/>
              </a:defRPr>
            </a:pPr>
            <a:r>
              <a:t>Miguel Silva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23559" y="278892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855F7"/>
                </a:solidFill>
                <a:latin typeface="Arial"/>
              </a:defRPr>
            </a:pPr>
            <a:r>
              <a:t>Economista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23559" y="3154679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4748B"/>
                </a:solidFill>
                <a:latin typeface="Arial"/>
              </a:defRPr>
            </a:pPr>
            <a:r>
              <a:t>+20 anos consultoria empresarial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7955279" y="2103120"/>
            <a:ext cx="3566160" cy="2103120"/>
          </a:xfrm>
          <a:prstGeom prst="roundRect">
            <a:avLst/>
          </a:prstGeom>
          <a:solidFill>
            <a:srgbClr val="2D2D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8138159" y="2423160"/>
            <a:ext cx="1097280" cy="109728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366759" y="2697479"/>
            <a:ext cx="640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Arial"/>
              </a:defRPr>
            </a:pPr>
            <a:r>
              <a:t>👤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26880" y="2423160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Arial"/>
              </a:defRPr>
            </a:pPr>
            <a:r>
              <a:t>António Castro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26880" y="278892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855F7"/>
                </a:solidFill>
                <a:latin typeface="Arial"/>
              </a:defRPr>
            </a:pPr>
            <a:r>
              <a:t>Marketing Digital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326880" y="3154679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4748B"/>
                </a:solidFill>
                <a:latin typeface="Arial"/>
              </a:defRPr>
            </a:pPr>
            <a:r>
              <a:t>+25 anos docente universitário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548640" y="4389120"/>
            <a:ext cx="3566160" cy="2103120"/>
          </a:xfrm>
          <a:prstGeom prst="roundRect">
            <a:avLst/>
          </a:prstGeom>
          <a:solidFill>
            <a:srgbClr val="2D2D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731520" y="4709159"/>
            <a:ext cx="1097280" cy="109728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60120" y="4983480"/>
            <a:ext cx="640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Arial"/>
              </a:defRPr>
            </a:pPr>
            <a:r>
              <a:t>👤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20240" y="4709159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Arial"/>
              </a:defRPr>
            </a:pPr>
            <a:r>
              <a:t>Fábio Fernandes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920240" y="507492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855F7"/>
                </a:solidFill>
                <a:latin typeface="Arial"/>
              </a:defRPr>
            </a:pPr>
            <a:r>
              <a:t>Data Analytics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920240" y="5440679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4748B"/>
                </a:solidFill>
                <a:latin typeface="Arial"/>
              </a:defRPr>
            </a:pPr>
            <a:r>
              <a:t>+10 anos E-commerce, Logística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4251959" y="4389120"/>
            <a:ext cx="3566160" cy="2103120"/>
          </a:xfrm>
          <a:prstGeom prst="roundRect">
            <a:avLst/>
          </a:prstGeom>
          <a:solidFill>
            <a:srgbClr val="2D2D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Oval 30"/>
          <p:cNvSpPr/>
          <p:nvPr/>
        </p:nvSpPr>
        <p:spPr>
          <a:xfrm>
            <a:off x="4434840" y="4709159"/>
            <a:ext cx="1097280" cy="109728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663440" y="4983480"/>
            <a:ext cx="640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Arial"/>
              </a:defRPr>
            </a:pPr>
            <a:r>
              <a:t>👤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623559" y="4709159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Arial"/>
              </a:defRPr>
            </a:pPr>
            <a:r>
              <a:t>João Marques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623559" y="507492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855F7"/>
                </a:solidFill>
                <a:latin typeface="Arial"/>
              </a:defRPr>
            </a:pPr>
            <a:r>
              <a:t>IA Generativa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623559" y="5440679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4748B"/>
                </a:solidFill>
                <a:latin typeface="Arial"/>
              </a:defRPr>
            </a:pPr>
            <a:r>
              <a:t>Storytelling, automação criativa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7955279" y="4389120"/>
            <a:ext cx="3566160" cy="2103120"/>
          </a:xfrm>
          <a:prstGeom prst="roundRect">
            <a:avLst/>
          </a:prstGeom>
          <a:solidFill>
            <a:srgbClr val="2D2D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Oval 36"/>
          <p:cNvSpPr/>
          <p:nvPr/>
        </p:nvSpPr>
        <p:spPr>
          <a:xfrm>
            <a:off x="8138159" y="4709159"/>
            <a:ext cx="1097280" cy="1097280"/>
          </a:xfrm>
          <a:prstGeom prst="ellipse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366759" y="4983480"/>
            <a:ext cx="6400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FFFFFF"/>
                </a:solidFill>
                <a:latin typeface="Arial"/>
              </a:defRPr>
            </a:pPr>
            <a:r>
              <a:t>👤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326880" y="4709159"/>
            <a:ext cx="2011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FFFFFF"/>
                </a:solidFill>
                <a:latin typeface="Arial"/>
              </a:defRPr>
            </a:pPr>
            <a:r>
              <a:t>Bruno Oliveira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326880" y="5074920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A855F7"/>
                </a:solidFill>
                <a:latin typeface="Arial"/>
              </a:defRPr>
            </a:pPr>
            <a:r>
              <a:t>Digital Hub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326880" y="5440679"/>
            <a:ext cx="201168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4748B"/>
                </a:solidFill>
                <a:latin typeface="Arial"/>
              </a:defRPr>
            </a:pPr>
            <a:r>
              <a:t>Head E-Business Sumol+Compal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